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2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8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46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3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15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5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1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8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0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6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7216-DCA7-4126-8C6C-3B82DD909C12}" type="datetimeFigureOut">
              <a:rPr lang="en-ZA" smtClean="0"/>
              <a:t>2020/03/15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917B-0E01-472B-91FF-F13A204D9A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08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2410268"/>
            <a:ext cx="8581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MIND SET on HEAVEN…!</a:t>
            </a:r>
            <a:endParaRPr lang="en-ZA" sz="4800" i="1" dirty="0">
              <a:effectLst>
                <a:glow rad="254000">
                  <a:schemeClr val="bg1"/>
                </a:glow>
              </a:effectLst>
              <a:latin typeface="GeoSlab703 XBd BT" panose="02060804020205020404" pitchFamily="18" charset="0"/>
            </a:endParaRP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11:13-16</a:t>
            </a:r>
          </a:p>
        </p:txBody>
      </p:sp>
    </p:spTree>
    <p:extLst>
      <p:ext uri="{BB962C8B-B14F-4D97-AF65-F5344CB8AC3E}">
        <p14:creationId xmlns:p14="http://schemas.microsoft.com/office/powerpoint/2010/main" val="2160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-1" y="96518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MIND SET on HEAVEN…!</a:t>
            </a:r>
            <a:endParaRPr lang="en-ZA" sz="2400" i="1" dirty="0">
              <a:effectLst>
                <a:glow rad="254000">
                  <a:schemeClr val="bg1"/>
                </a:glow>
              </a:effectLst>
              <a:latin typeface="GeoSlab703 XBd BT" panose="02060804020205020404" pitchFamily="18" charset="0"/>
            </a:endParaRPr>
          </a:p>
          <a:p>
            <a:pPr algn="r"/>
            <a:r>
              <a:rPr lang="en-ZA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11:13-16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907A9-FED2-43B0-BECF-17929F2F1478}"/>
              </a:ext>
            </a:extLst>
          </p:cNvPr>
          <p:cNvSpPr txBox="1"/>
          <p:nvPr/>
        </p:nvSpPr>
        <p:spPr>
          <a:xfrm>
            <a:off x="0" y="14241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THREE CHARACTERISTICS of those whose MINDS are SET ON HEAVEN: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83F13-3379-4B89-A030-FF33A4E83260}"/>
              </a:ext>
            </a:extLst>
          </p:cNvPr>
          <p:cNvSpPr txBox="1"/>
          <p:nvPr/>
        </p:nvSpPr>
        <p:spPr>
          <a:xfrm>
            <a:off x="0" y="2785142"/>
            <a:ext cx="9143998" cy="390876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They LIVE by a DIFFERENT STANDARD...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(v13)</a:t>
            </a:r>
            <a:endParaRPr lang="en-ZA" sz="44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GeoSlab703 XBd BT" panose="02060804020205020404" pitchFamily="18" charset="0"/>
            </a:endParaRPr>
          </a:p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They DIE with a DIFFERENT HOPE...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(v14-16a)</a:t>
            </a:r>
            <a:endParaRPr lang="en-ZA" sz="44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GeoSlab703 XBd BT" panose="02060804020205020404" pitchFamily="18" charset="0"/>
            </a:endParaRPr>
          </a:p>
          <a:p>
            <a:pPr marL="534988" indent="-534988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en-ZA" sz="3800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They LOOK for a DIFFERENT REWARD... </a:t>
            </a:r>
            <a:r>
              <a:rPr lang="en-ZA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erlin Sans FB Demi" panose="020E0802020502020306" pitchFamily="34" charset="0"/>
              </a:rPr>
              <a:t>(v16b)</a:t>
            </a:r>
            <a:endParaRPr lang="en-ZA" sz="20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 in the sky with smoke coming out of it&#10;&#10;Description automatically generated">
            <a:extLst>
              <a:ext uri="{FF2B5EF4-FFF2-40B4-BE49-F238E27FC236}">
                <a16:creationId xmlns:a16="http://schemas.microsoft.com/office/drawing/2014/main" id="{3C24E867-ED0C-4EBD-BE69-20E454A1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F0EA0-2F0C-4F66-9AEF-9FCD57710F82}"/>
              </a:ext>
            </a:extLst>
          </p:cNvPr>
          <p:cNvSpPr txBox="1"/>
          <p:nvPr/>
        </p:nvSpPr>
        <p:spPr>
          <a:xfrm>
            <a:off x="0" y="2241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Hall of Faith: </a:t>
            </a:r>
          </a:p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The Call to Keep the Faith...!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BEEFA-74C8-483F-A5B2-F90466AB31DB}"/>
              </a:ext>
            </a:extLst>
          </p:cNvPr>
          <p:cNvSpPr txBox="1"/>
          <p:nvPr/>
        </p:nvSpPr>
        <p:spPr>
          <a:xfrm>
            <a:off x="0" y="61316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GeoSlab703 XBd BT" panose="02060804020205020404" pitchFamily="18" charset="0"/>
              </a:rPr>
              <a:t>Hebrews 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8901E-DFAF-4D15-9192-27AA1B7E8BB3}"/>
              </a:ext>
            </a:extLst>
          </p:cNvPr>
          <p:cNvSpPr txBox="1"/>
          <p:nvPr/>
        </p:nvSpPr>
        <p:spPr>
          <a:xfrm>
            <a:off x="281356" y="2410268"/>
            <a:ext cx="8581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>
                <a:effectLst>
                  <a:glow rad="254000">
                    <a:schemeClr val="bg1"/>
                  </a:glow>
                </a:effectLst>
                <a:latin typeface="GeoSlab703 XBd BT" panose="02060804020205020404" pitchFamily="18" charset="0"/>
              </a:rPr>
              <a:t>The MIND SET on HEAVEN…!</a:t>
            </a:r>
            <a:endParaRPr lang="en-ZA" sz="4800" i="1" dirty="0">
              <a:effectLst>
                <a:glow rad="254000">
                  <a:schemeClr val="bg1"/>
                </a:glow>
              </a:effectLst>
              <a:latin typeface="GeoSlab703 XBd BT" panose="02060804020205020404" pitchFamily="18" charset="0"/>
            </a:endParaRPr>
          </a:p>
          <a:p>
            <a:pPr algn="r"/>
            <a:r>
              <a:rPr lang="en-ZA" sz="3600" i="1" dirty="0">
                <a:effectLst>
                  <a:glow rad="190500">
                    <a:schemeClr val="bg1"/>
                  </a:glow>
                </a:effectLst>
                <a:latin typeface="GeoSlab703 XBd BT" panose="02060804020205020404" pitchFamily="18" charset="0"/>
              </a:rPr>
              <a:t>Heb 11:13-16</a:t>
            </a:r>
          </a:p>
        </p:txBody>
      </p:sp>
    </p:spTree>
    <p:extLst>
      <p:ext uri="{BB962C8B-B14F-4D97-AF65-F5344CB8AC3E}">
        <p14:creationId xmlns:p14="http://schemas.microsoft.com/office/powerpoint/2010/main" val="5020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93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GeoSlab703 XBd BT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Louw</dc:creator>
  <cp:lastModifiedBy>Jacques Louw</cp:lastModifiedBy>
  <cp:revision>8</cp:revision>
  <dcterms:created xsi:type="dcterms:W3CDTF">2020-02-23T12:53:04Z</dcterms:created>
  <dcterms:modified xsi:type="dcterms:W3CDTF">2020-03-15T13:22:33Z</dcterms:modified>
</cp:coreProperties>
</file>